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85" r:id="rId5"/>
    <p:sldId id="286" r:id="rId6"/>
    <p:sldId id="287" r:id="rId7"/>
    <p:sldId id="288" r:id="rId8"/>
    <p:sldId id="1184" r:id="rId9"/>
    <p:sldId id="275" r:id="rId10"/>
    <p:sldId id="1139" r:id="rId11"/>
    <p:sldId id="1186" r:id="rId12"/>
    <p:sldId id="1192" r:id="rId13"/>
    <p:sldId id="1148" r:id="rId14"/>
    <p:sldId id="1151" r:id="rId15"/>
    <p:sldId id="1149" r:id="rId16"/>
    <p:sldId id="1150" r:id="rId17"/>
    <p:sldId id="1152" r:id="rId18"/>
    <p:sldId id="1153" r:id="rId19"/>
    <p:sldId id="1154" r:id="rId20"/>
    <p:sldId id="1155" r:id="rId21"/>
    <p:sldId id="1156" r:id="rId22"/>
    <p:sldId id="1187" r:id="rId23"/>
    <p:sldId id="1191" r:id="rId24"/>
    <p:sldId id="1190" r:id="rId25"/>
    <p:sldId id="1193" r:id="rId26"/>
    <p:sldId id="1158" r:id="rId27"/>
    <p:sldId id="1167" r:id="rId28"/>
    <p:sldId id="1166" r:id="rId29"/>
    <p:sldId id="1159" r:id="rId30"/>
    <p:sldId id="1160" r:id="rId31"/>
    <p:sldId id="1161" r:id="rId32"/>
    <p:sldId id="1163" r:id="rId33"/>
    <p:sldId id="1164" r:id="rId34"/>
    <p:sldId id="1165" r:id="rId35"/>
    <p:sldId id="1168" r:id="rId36"/>
    <p:sldId id="1169" r:id="rId37"/>
    <p:sldId id="1144" r:id="rId38"/>
    <p:sldId id="1170" r:id="rId39"/>
    <p:sldId id="1173" r:id="rId40"/>
    <p:sldId id="1174" r:id="rId41"/>
    <p:sldId id="1176" r:id="rId42"/>
    <p:sldId id="1177" r:id="rId43"/>
    <p:sldId id="427" r:id="rId44"/>
    <p:sldId id="436" r:id="rId4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gnyRZVO5j8Mwl7Vt/8HS2pMZou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2"/>
  </p:normalViewPr>
  <p:slideViewPr>
    <p:cSldViewPr snapToGrid="0">
      <p:cViewPr varScale="1">
        <p:scale>
          <a:sx n="58" d="100"/>
          <a:sy n="58" d="100"/>
        </p:scale>
        <p:origin x="9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0A355E-4BB5-44FB-A2DA-6877F014EA7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C6C707-EDA4-4FEC-9CFD-781B07AA5020}">
      <dgm:prSet/>
      <dgm:spPr/>
      <dgm:t>
        <a:bodyPr/>
        <a:lstStyle/>
        <a:p>
          <a:pPr>
            <a:lnSpc>
              <a:spcPct val="100000"/>
            </a:lnSpc>
          </a:pPr>
          <a:r>
            <a:rPr lang="es-MX"/>
            <a:t>Tonificar tu cerebro y mantenerlo en forma para…</a:t>
          </a:r>
          <a:endParaRPr lang="en-US"/>
        </a:p>
      </dgm:t>
    </dgm:pt>
    <dgm:pt modelId="{EF5FE3B3-9AF1-4A8C-8FA6-2E2996616786}" type="parTrans" cxnId="{F7451DCB-616B-4E5C-A069-2E2636936187}">
      <dgm:prSet/>
      <dgm:spPr/>
      <dgm:t>
        <a:bodyPr/>
        <a:lstStyle/>
        <a:p>
          <a:endParaRPr lang="en-US"/>
        </a:p>
      </dgm:t>
    </dgm:pt>
    <dgm:pt modelId="{EEC9D319-0079-4C50-B188-7E9D98EBE7ED}" type="sibTrans" cxnId="{F7451DCB-616B-4E5C-A069-2E2636936187}">
      <dgm:prSet/>
      <dgm:spPr/>
      <dgm:t>
        <a:bodyPr/>
        <a:lstStyle/>
        <a:p>
          <a:endParaRPr lang="en-US"/>
        </a:p>
      </dgm:t>
    </dgm:pt>
    <dgm:pt modelId="{8EFB0205-412C-454C-ADF6-DCB5E86796E1}">
      <dgm:prSet/>
      <dgm:spPr/>
      <dgm:t>
        <a:bodyPr/>
        <a:lstStyle/>
        <a:p>
          <a:pPr>
            <a:lnSpc>
              <a:spcPct val="100000"/>
            </a:lnSpc>
          </a:pPr>
          <a:r>
            <a:rPr lang="es-MX"/>
            <a:t>Funcionar de manera eficiente y efectivamente</a:t>
          </a:r>
          <a:endParaRPr lang="en-US"/>
        </a:p>
      </dgm:t>
    </dgm:pt>
    <dgm:pt modelId="{302084E1-04C9-4DB7-BB37-D43C75736C09}" type="parTrans" cxnId="{51132294-19D9-42EF-B7CA-CA65B0B51A31}">
      <dgm:prSet/>
      <dgm:spPr/>
      <dgm:t>
        <a:bodyPr/>
        <a:lstStyle/>
        <a:p>
          <a:endParaRPr lang="en-US"/>
        </a:p>
      </dgm:t>
    </dgm:pt>
    <dgm:pt modelId="{6C495EEF-8636-45A6-947E-51FB07899253}" type="sibTrans" cxnId="{51132294-19D9-42EF-B7CA-CA65B0B51A31}">
      <dgm:prSet/>
      <dgm:spPr/>
      <dgm:t>
        <a:bodyPr/>
        <a:lstStyle/>
        <a:p>
          <a:endParaRPr lang="en-US"/>
        </a:p>
      </dgm:t>
    </dgm:pt>
    <dgm:pt modelId="{86EB6189-1912-4472-9E26-5A65901DD3C7}">
      <dgm:prSet/>
      <dgm:spPr/>
      <dgm:t>
        <a:bodyPr/>
        <a:lstStyle/>
        <a:p>
          <a:pPr>
            <a:lnSpc>
              <a:spcPct val="100000"/>
            </a:lnSpc>
          </a:pPr>
          <a:r>
            <a:rPr lang="es-MX"/>
            <a:t>Mantenerlo saludable y resistir enfermedades</a:t>
          </a:r>
          <a:endParaRPr lang="en-US"/>
        </a:p>
      </dgm:t>
    </dgm:pt>
    <dgm:pt modelId="{66D2E223-E54F-4494-8E0B-8BFC4D7FDBCF}" type="parTrans" cxnId="{FB488AB9-EC53-4AD0-BE63-E2BA45168E6D}">
      <dgm:prSet/>
      <dgm:spPr/>
      <dgm:t>
        <a:bodyPr/>
        <a:lstStyle/>
        <a:p>
          <a:endParaRPr lang="en-US"/>
        </a:p>
      </dgm:t>
    </dgm:pt>
    <dgm:pt modelId="{E933A6B0-C8D1-419A-ACD1-B724E881C6FE}" type="sibTrans" cxnId="{FB488AB9-EC53-4AD0-BE63-E2BA45168E6D}">
      <dgm:prSet/>
      <dgm:spPr/>
      <dgm:t>
        <a:bodyPr/>
        <a:lstStyle/>
        <a:p>
          <a:endParaRPr lang="en-US"/>
        </a:p>
      </dgm:t>
    </dgm:pt>
    <dgm:pt modelId="{56524AAC-7C15-45B1-A824-D781596C9204}" type="pres">
      <dgm:prSet presAssocID="{140A355E-4BB5-44FB-A2DA-6877F014EA77}" presName="root" presStyleCnt="0">
        <dgm:presLayoutVars>
          <dgm:dir/>
          <dgm:resizeHandles val="exact"/>
        </dgm:presLayoutVars>
      </dgm:prSet>
      <dgm:spPr/>
    </dgm:pt>
    <dgm:pt modelId="{1892975A-6C06-4B0C-90AF-95AEDAF3AF4D}" type="pres">
      <dgm:prSet presAssocID="{DCC6C707-EDA4-4FEC-9CFD-781B07AA5020}" presName="compNode" presStyleCnt="0"/>
      <dgm:spPr/>
    </dgm:pt>
    <dgm:pt modelId="{55A9300B-A98A-473B-8428-D1484FA5F2F2}" type="pres">
      <dgm:prSet presAssocID="{DCC6C707-EDA4-4FEC-9CFD-781B07AA5020}" presName="bgRect" presStyleLbl="bgShp" presStyleIdx="0" presStyleCnt="3" custLinFactNeighborX="199"/>
      <dgm:spPr/>
    </dgm:pt>
    <dgm:pt modelId="{6E88B492-4798-45E6-A989-7DD91FA2E8F8}" type="pres">
      <dgm:prSet presAssocID="{DCC6C707-EDA4-4FEC-9CFD-781B07AA502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32528186-57C4-42D7-9A21-98B7EC54364D}" type="pres">
      <dgm:prSet presAssocID="{DCC6C707-EDA4-4FEC-9CFD-781B07AA5020}" presName="spaceRect" presStyleCnt="0"/>
      <dgm:spPr/>
    </dgm:pt>
    <dgm:pt modelId="{E961D483-6875-42F8-BA6B-E6BEB20FFD33}" type="pres">
      <dgm:prSet presAssocID="{DCC6C707-EDA4-4FEC-9CFD-781B07AA5020}" presName="parTx" presStyleLbl="revTx" presStyleIdx="0" presStyleCnt="3">
        <dgm:presLayoutVars>
          <dgm:chMax val="0"/>
          <dgm:chPref val="0"/>
        </dgm:presLayoutVars>
      </dgm:prSet>
      <dgm:spPr/>
    </dgm:pt>
    <dgm:pt modelId="{25C85DF0-A4D6-4DD2-8B88-A460B33D2F7A}" type="pres">
      <dgm:prSet presAssocID="{EEC9D319-0079-4C50-B188-7E9D98EBE7ED}" presName="sibTrans" presStyleCnt="0"/>
      <dgm:spPr/>
    </dgm:pt>
    <dgm:pt modelId="{6CA1F39F-FCB5-4AFB-967D-13906443EDB8}" type="pres">
      <dgm:prSet presAssocID="{8EFB0205-412C-454C-ADF6-DCB5E86796E1}" presName="compNode" presStyleCnt="0"/>
      <dgm:spPr/>
    </dgm:pt>
    <dgm:pt modelId="{AF8A3D41-CD01-46F9-BE9F-64BA614E1431}" type="pres">
      <dgm:prSet presAssocID="{8EFB0205-412C-454C-ADF6-DCB5E86796E1}" presName="bgRect" presStyleLbl="bgShp" presStyleIdx="1" presStyleCnt="3"/>
      <dgm:spPr/>
    </dgm:pt>
    <dgm:pt modelId="{1442355D-3237-48A3-99E8-F4A950B402BE}" type="pres">
      <dgm:prSet presAssocID="{8EFB0205-412C-454C-ADF6-DCB5E86796E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98857A2-633B-4F01-A11B-FD9FC8AE94C5}" type="pres">
      <dgm:prSet presAssocID="{8EFB0205-412C-454C-ADF6-DCB5E86796E1}" presName="spaceRect" presStyleCnt="0"/>
      <dgm:spPr/>
    </dgm:pt>
    <dgm:pt modelId="{4F96CD09-EEC0-478E-9968-9EDB6A53A5DC}" type="pres">
      <dgm:prSet presAssocID="{8EFB0205-412C-454C-ADF6-DCB5E86796E1}" presName="parTx" presStyleLbl="revTx" presStyleIdx="1" presStyleCnt="3">
        <dgm:presLayoutVars>
          <dgm:chMax val="0"/>
          <dgm:chPref val="0"/>
        </dgm:presLayoutVars>
      </dgm:prSet>
      <dgm:spPr/>
    </dgm:pt>
    <dgm:pt modelId="{43A1DA18-71DC-4DE1-AB6A-1ADACDD8ADF3}" type="pres">
      <dgm:prSet presAssocID="{6C495EEF-8636-45A6-947E-51FB07899253}" presName="sibTrans" presStyleCnt="0"/>
      <dgm:spPr/>
    </dgm:pt>
    <dgm:pt modelId="{252BEF3B-B1F3-4A4D-8A03-EA9710A0C321}" type="pres">
      <dgm:prSet presAssocID="{86EB6189-1912-4472-9E26-5A65901DD3C7}" presName="compNode" presStyleCnt="0"/>
      <dgm:spPr/>
    </dgm:pt>
    <dgm:pt modelId="{FE0592CB-F8CC-43F7-88FB-5D280325BF08}" type="pres">
      <dgm:prSet presAssocID="{86EB6189-1912-4472-9E26-5A65901DD3C7}" presName="bgRect" presStyleLbl="bgShp" presStyleIdx="2" presStyleCnt="3"/>
      <dgm:spPr/>
    </dgm:pt>
    <dgm:pt modelId="{3A88B6EE-89C5-40DF-AA10-33BE2F11AC8B}" type="pres">
      <dgm:prSet presAssocID="{86EB6189-1912-4472-9E26-5A65901DD3C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stetoscopio"/>
        </a:ext>
      </dgm:extLst>
    </dgm:pt>
    <dgm:pt modelId="{9CAE50D9-1CC0-436F-B62A-A06028AAB871}" type="pres">
      <dgm:prSet presAssocID="{86EB6189-1912-4472-9E26-5A65901DD3C7}" presName="spaceRect" presStyleCnt="0"/>
      <dgm:spPr/>
    </dgm:pt>
    <dgm:pt modelId="{F3890114-49C3-426B-9121-4B22805D4E24}" type="pres">
      <dgm:prSet presAssocID="{86EB6189-1912-4472-9E26-5A65901DD3C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BB30A24-1687-47A9-96A6-A10565C979F5}" type="presOf" srcId="{8EFB0205-412C-454C-ADF6-DCB5E86796E1}" destId="{4F96CD09-EEC0-478E-9968-9EDB6A53A5DC}" srcOrd="0" destOrd="0" presId="urn:microsoft.com/office/officeart/2018/2/layout/IconVerticalSolidList"/>
    <dgm:cxn modelId="{ECB36770-7AF4-46DE-A772-67D88E69DB55}" type="presOf" srcId="{86EB6189-1912-4472-9E26-5A65901DD3C7}" destId="{F3890114-49C3-426B-9121-4B22805D4E24}" srcOrd="0" destOrd="0" presId="urn:microsoft.com/office/officeart/2018/2/layout/IconVerticalSolidList"/>
    <dgm:cxn modelId="{51132294-19D9-42EF-B7CA-CA65B0B51A31}" srcId="{140A355E-4BB5-44FB-A2DA-6877F014EA77}" destId="{8EFB0205-412C-454C-ADF6-DCB5E86796E1}" srcOrd="1" destOrd="0" parTransId="{302084E1-04C9-4DB7-BB37-D43C75736C09}" sibTransId="{6C495EEF-8636-45A6-947E-51FB07899253}"/>
    <dgm:cxn modelId="{2513C394-8FFD-40FE-8415-708CA1528CE4}" type="presOf" srcId="{140A355E-4BB5-44FB-A2DA-6877F014EA77}" destId="{56524AAC-7C15-45B1-A824-D781596C9204}" srcOrd="0" destOrd="0" presId="urn:microsoft.com/office/officeart/2018/2/layout/IconVerticalSolidList"/>
    <dgm:cxn modelId="{FB488AB9-EC53-4AD0-BE63-E2BA45168E6D}" srcId="{140A355E-4BB5-44FB-A2DA-6877F014EA77}" destId="{86EB6189-1912-4472-9E26-5A65901DD3C7}" srcOrd="2" destOrd="0" parTransId="{66D2E223-E54F-4494-8E0B-8BFC4D7FDBCF}" sibTransId="{E933A6B0-C8D1-419A-ACD1-B724E881C6FE}"/>
    <dgm:cxn modelId="{F7451DCB-616B-4E5C-A069-2E2636936187}" srcId="{140A355E-4BB5-44FB-A2DA-6877F014EA77}" destId="{DCC6C707-EDA4-4FEC-9CFD-781B07AA5020}" srcOrd="0" destOrd="0" parTransId="{EF5FE3B3-9AF1-4A8C-8FA6-2E2996616786}" sibTransId="{EEC9D319-0079-4C50-B188-7E9D98EBE7ED}"/>
    <dgm:cxn modelId="{DDBD23CF-9753-4B6D-87EB-15F077549A16}" type="presOf" srcId="{DCC6C707-EDA4-4FEC-9CFD-781B07AA5020}" destId="{E961D483-6875-42F8-BA6B-E6BEB20FFD33}" srcOrd="0" destOrd="0" presId="urn:microsoft.com/office/officeart/2018/2/layout/IconVerticalSolidList"/>
    <dgm:cxn modelId="{0DC60EE2-3D6B-473F-A180-6BD5956A2E3D}" type="presParOf" srcId="{56524AAC-7C15-45B1-A824-D781596C9204}" destId="{1892975A-6C06-4B0C-90AF-95AEDAF3AF4D}" srcOrd="0" destOrd="0" presId="urn:microsoft.com/office/officeart/2018/2/layout/IconVerticalSolidList"/>
    <dgm:cxn modelId="{26AFDEF7-4808-429B-935C-2FB0E74BDB3C}" type="presParOf" srcId="{1892975A-6C06-4B0C-90AF-95AEDAF3AF4D}" destId="{55A9300B-A98A-473B-8428-D1484FA5F2F2}" srcOrd="0" destOrd="0" presId="urn:microsoft.com/office/officeart/2018/2/layout/IconVerticalSolidList"/>
    <dgm:cxn modelId="{F4F028FD-9935-4BD0-B120-84A626DF4EDE}" type="presParOf" srcId="{1892975A-6C06-4B0C-90AF-95AEDAF3AF4D}" destId="{6E88B492-4798-45E6-A989-7DD91FA2E8F8}" srcOrd="1" destOrd="0" presId="urn:microsoft.com/office/officeart/2018/2/layout/IconVerticalSolidList"/>
    <dgm:cxn modelId="{7D5F7843-59F9-4222-82EA-13FAB2910727}" type="presParOf" srcId="{1892975A-6C06-4B0C-90AF-95AEDAF3AF4D}" destId="{32528186-57C4-42D7-9A21-98B7EC54364D}" srcOrd="2" destOrd="0" presId="urn:microsoft.com/office/officeart/2018/2/layout/IconVerticalSolidList"/>
    <dgm:cxn modelId="{F1503CDA-3606-42DC-ADC3-5FC08B365F17}" type="presParOf" srcId="{1892975A-6C06-4B0C-90AF-95AEDAF3AF4D}" destId="{E961D483-6875-42F8-BA6B-E6BEB20FFD33}" srcOrd="3" destOrd="0" presId="urn:microsoft.com/office/officeart/2018/2/layout/IconVerticalSolidList"/>
    <dgm:cxn modelId="{3E81B908-2CB5-4FF3-83A4-C996D8432012}" type="presParOf" srcId="{56524AAC-7C15-45B1-A824-D781596C9204}" destId="{25C85DF0-A4D6-4DD2-8B88-A460B33D2F7A}" srcOrd="1" destOrd="0" presId="urn:microsoft.com/office/officeart/2018/2/layout/IconVerticalSolidList"/>
    <dgm:cxn modelId="{71E1334E-B03A-4807-8203-CEFBFE71D8C8}" type="presParOf" srcId="{56524AAC-7C15-45B1-A824-D781596C9204}" destId="{6CA1F39F-FCB5-4AFB-967D-13906443EDB8}" srcOrd="2" destOrd="0" presId="urn:microsoft.com/office/officeart/2018/2/layout/IconVerticalSolidList"/>
    <dgm:cxn modelId="{E60B038C-97D6-4FBA-9F96-6F9493BC37A0}" type="presParOf" srcId="{6CA1F39F-FCB5-4AFB-967D-13906443EDB8}" destId="{AF8A3D41-CD01-46F9-BE9F-64BA614E1431}" srcOrd="0" destOrd="0" presId="urn:microsoft.com/office/officeart/2018/2/layout/IconVerticalSolidList"/>
    <dgm:cxn modelId="{2EEF2772-9C46-4DC8-A923-DA319DB3156E}" type="presParOf" srcId="{6CA1F39F-FCB5-4AFB-967D-13906443EDB8}" destId="{1442355D-3237-48A3-99E8-F4A950B402BE}" srcOrd="1" destOrd="0" presId="urn:microsoft.com/office/officeart/2018/2/layout/IconVerticalSolidList"/>
    <dgm:cxn modelId="{D17F2872-BB88-45BA-AE36-5E73DF7EAF5F}" type="presParOf" srcId="{6CA1F39F-FCB5-4AFB-967D-13906443EDB8}" destId="{998857A2-633B-4F01-A11B-FD9FC8AE94C5}" srcOrd="2" destOrd="0" presId="urn:microsoft.com/office/officeart/2018/2/layout/IconVerticalSolidList"/>
    <dgm:cxn modelId="{5B3D10ED-7ECF-4512-AF13-49972F8E9DD2}" type="presParOf" srcId="{6CA1F39F-FCB5-4AFB-967D-13906443EDB8}" destId="{4F96CD09-EEC0-478E-9968-9EDB6A53A5DC}" srcOrd="3" destOrd="0" presId="urn:microsoft.com/office/officeart/2018/2/layout/IconVerticalSolidList"/>
    <dgm:cxn modelId="{C45F7261-D779-46E5-B6CB-AC10E2EA721F}" type="presParOf" srcId="{56524AAC-7C15-45B1-A824-D781596C9204}" destId="{43A1DA18-71DC-4DE1-AB6A-1ADACDD8ADF3}" srcOrd="3" destOrd="0" presId="urn:microsoft.com/office/officeart/2018/2/layout/IconVerticalSolidList"/>
    <dgm:cxn modelId="{B4EC9439-93F5-468F-AAB8-AC821FA01A7E}" type="presParOf" srcId="{56524AAC-7C15-45B1-A824-D781596C9204}" destId="{252BEF3B-B1F3-4A4D-8A03-EA9710A0C321}" srcOrd="4" destOrd="0" presId="urn:microsoft.com/office/officeart/2018/2/layout/IconVerticalSolidList"/>
    <dgm:cxn modelId="{E4778DB5-03CE-42B7-9936-B278536E9402}" type="presParOf" srcId="{252BEF3B-B1F3-4A4D-8A03-EA9710A0C321}" destId="{FE0592CB-F8CC-43F7-88FB-5D280325BF08}" srcOrd="0" destOrd="0" presId="urn:microsoft.com/office/officeart/2018/2/layout/IconVerticalSolidList"/>
    <dgm:cxn modelId="{CF3FFD52-CF50-4329-9C2B-4DDA3EFB8D44}" type="presParOf" srcId="{252BEF3B-B1F3-4A4D-8A03-EA9710A0C321}" destId="{3A88B6EE-89C5-40DF-AA10-33BE2F11AC8B}" srcOrd="1" destOrd="0" presId="urn:microsoft.com/office/officeart/2018/2/layout/IconVerticalSolidList"/>
    <dgm:cxn modelId="{6779826A-713F-4BD0-BBEB-C6BA42A96FD8}" type="presParOf" srcId="{252BEF3B-B1F3-4A4D-8A03-EA9710A0C321}" destId="{9CAE50D9-1CC0-436F-B62A-A06028AAB871}" srcOrd="2" destOrd="0" presId="urn:microsoft.com/office/officeart/2018/2/layout/IconVerticalSolidList"/>
    <dgm:cxn modelId="{EA708065-0A6A-44DB-9670-49663A0B8326}" type="presParOf" srcId="{252BEF3B-B1F3-4A4D-8A03-EA9710A0C321}" destId="{F3890114-49C3-426B-9121-4B22805D4E2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A9300B-A98A-473B-8428-D1484FA5F2F2}">
      <dsp:nvSpPr>
        <dsp:cNvPr id="0" name=""/>
        <dsp:cNvSpPr/>
      </dsp:nvSpPr>
      <dsp:spPr>
        <a:xfrm>
          <a:off x="0" y="631"/>
          <a:ext cx="8351983" cy="14786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8B492-4798-45E6-A989-7DD91FA2E8F8}">
      <dsp:nvSpPr>
        <dsp:cNvPr id="0" name=""/>
        <dsp:cNvSpPr/>
      </dsp:nvSpPr>
      <dsp:spPr>
        <a:xfrm>
          <a:off x="447303" y="333336"/>
          <a:ext cx="813278" cy="8132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61D483-6875-42F8-BA6B-E6BEB20FFD33}">
      <dsp:nvSpPr>
        <dsp:cNvPr id="0" name=""/>
        <dsp:cNvSpPr/>
      </dsp:nvSpPr>
      <dsp:spPr>
        <a:xfrm>
          <a:off x="1707885" y="631"/>
          <a:ext cx="6644097" cy="14786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95" tIns="156495" rIns="156495" bIns="15649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/>
            <a:t>Tonificar tu cerebro y mantenerlo en forma para…</a:t>
          </a:r>
          <a:endParaRPr lang="en-US" sz="2500" kern="1200"/>
        </a:p>
      </dsp:txBody>
      <dsp:txXfrm>
        <a:off x="1707885" y="631"/>
        <a:ext cx="6644097" cy="1478688"/>
      </dsp:txXfrm>
    </dsp:sp>
    <dsp:sp modelId="{AF8A3D41-CD01-46F9-BE9F-64BA614E1431}">
      <dsp:nvSpPr>
        <dsp:cNvPr id="0" name=""/>
        <dsp:cNvSpPr/>
      </dsp:nvSpPr>
      <dsp:spPr>
        <a:xfrm>
          <a:off x="0" y="1848993"/>
          <a:ext cx="8351983" cy="14786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42355D-3237-48A3-99E8-F4A950B402BE}">
      <dsp:nvSpPr>
        <dsp:cNvPr id="0" name=""/>
        <dsp:cNvSpPr/>
      </dsp:nvSpPr>
      <dsp:spPr>
        <a:xfrm>
          <a:off x="447303" y="2181698"/>
          <a:ext cx="813278" cy="8132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96CD09-EEC0-478E-9968-9EDB6A53A5DC}">
      <dsp:nvSpPr>
        <dsp:cNvPr id="0" name=""/>
        <dsp:cNvSpPr/>
      </dsp:nvSpPr>
      <dsp:spPr>
        <a:xfrm>
          <a:off x="1707885" y="1848993"/>
          <a:ext cx="6644097" cy="14786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95" tIns="156495" rIns="156495" bIns="15649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/>
            <a:t>Funcionar de manera eficiente y efectivamente</a:t>
          </a:r>
          <a:endParaRPr lang="en-US" sz="2500" kern="1200"/>
        </a:p>
      </dsp:txBody>
      <dsp:txXfrm>
        <a:off x="1707885" y="1848993"/>
        <a:ext cx="6644097" cy="1478688"/>
      </dsp:txXfrm>
    </dsp:sp>
    <dsp:sp modelId="{FE0592CB-F8CC-43F7-88FB-5D280325BF08}">
      <dsp:nvSpPr>
        <dsp:cNvPr id="0" name=""/>
        <dsp:cNvSpPr/>
      </dsp:nvSpPr>
      <dsp:spPr>
        <a:xfrm>
          <a:off x="0" y="3697354"/>
          <a:ext cx="8351983" cy="14786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8B6EE-89C5-40DF-AA10-33BE2F11AC8B}">
      <dsp:nvSpPr>
        <dsp:cNvPr id="0" name=""/>
        <dsp:cNvSpPr/>
      </dsp:nvSpPr>
      <dsp:spPr>
        <a:xfrm>
          <a:off x="447303" y="4030059"/>
          <a:ext cx="813278" cy="8132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890114-49C3-426B-9121-4B22805D4E24}">
      <dsp:nvSpPr>
        <dsp:cNvPr id="0" name=""/>
        <dsp:cNvSpPr/>
      </dsp:nvSpPr>
      <dsp:spPr>
        <a:xfrm>
          <a:off x="1707885" y="3697354"/>
          <a:ext cx="6644097" cy="14786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95" tIns="156495" rIns="156495" bIns="15649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/>
            <a:t>Mantenerlo saludable y resistir enfermedades</a:t>
          </a:r>
          <a:endParaRPr lang="en-US" sz="2500" kern="1200"/>
        </a:p>
      </dsp:txBody>
      <dsp:txXfrm>
        <a:off x="1707885" y="3697354"/>
        <a:ext cx="6644097" cy="1478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7819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0828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4636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6934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8074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0951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0066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6877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0977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2474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1087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53091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00160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9748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3197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81920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13080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32946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29309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4171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2002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92962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83524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39308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2376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36881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54610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37079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7190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2597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48286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99938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39493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04449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5DD76-62F7-41CD-B357-FAFBCC0950AE}" type="slidenum">
              <a:rPr lang="es-AR" smtClean="0"/>
              <a:t>44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08170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7989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217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964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3023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o 1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31"/>
          <p:cNvSpPr txBox="1">
            <a:spLocks noGrp="1"/>
          </p:cNvSpPr>
          <p:nvPr>
            <p:ph type="ctrTitle"/>
          </p:nvPr>
        </p:nvSpPr>
        <p:spPr>
          <a:xfrm>
            <a:off x="1685925" y="56038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subTitle" idx="1"/>
          </p:nvPr>
        </p:nvSpPr>
        <p:spPr>
          <a:xfrm>
            <a:off x="1685925" y="304006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" name="Google Shape;9;p31" descr="Dibujo en blanco y negro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0831" y="5712926"/>
            <a:ext cx="2631570" cy="62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o 2">
  <p:cSld name="Titulo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2"/>
          <p:cNvSpPr txBox="1">
            <a:spLocks noGrp="1"/>
          </p:cNvSpPr>
          <p:nvPr>
            <p:ph type="ctrTitle"/>
          </p:nvPr>
        </p:nvSpPr>
        <p:spPr>
          <a:xfrm>
            <a:off x="1685925" y="56038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subTitle" idx="1"/>
          </p:nvPr>
        </p:nvSpPr>
        <p:spPr>
          <a:xfrm>
            <a:off x="1685925" y="304006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32" descr="Logotipo, nombre de la empres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3724" y="5841554"/>
            <a:ext cx="1294865" cy="62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o 3">
  <p:cSld name="Titulo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3" descr="Logotipo, nombre de la empres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7474" y="5869874"/>
            <a:ext cx="1294865" cy="623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3"/>
          <p:cNvSpPr txBox="1">
            <a:spLocks noGrp="1"/>
          </p:cNvSpPr>
          <p:nvPr>
            <p:ph type="ctrTitle"/>
          </p:nvPr>
        </p:nvSpPr>
        <p:spPr>
          <a:xfrm>
            <a:off x="1685925" y="56038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subTitle" idx="1"/>
          </p:nvPr>
        </p:nvSpPr>
        <p:spPr>
          <a:xfrm>
            <a:off x="1685925" y="304006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con pie 1">
  <p:cSld name="En blanco con pi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con logo">
  <p:cSld name="En blanco con log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tif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tiff"/><Relationship Id="rId4" Type="http://schemas.openxmlformats.org/officeDocument/2006/relationships/hyperlink" Target="https://www.websudoku.com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"/>
          <p:cNvSpPr txBox="1">
            <a:spLocks noGrp="1"/>
          </p:cNvSpPr>
          <p:nvPr>
            <p:ph type="ctrTitle"/>
          </p:nvPr>
        </p:nvSpPr>
        <p:spPr>
          <a:xfrm>
            <a:off x="1697957" y="668675"/>
            <a:ext cx="523223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s-ES" b="1" dirty="0" err="1"/>
              <a:t>Brain</a:t>
            </a:r>
            <a:r>
              <a:rPr lang="es-ES" b="1" dirty="0"/>
              <a:t> Fitness</a:t>
            </a:r>
            <a:endParaRPr b="1" dirty="0"/>
          </a:p>
        </p:txBody>
      </p:sp>
      <p:sp>
        <p:nvSpPr>
          <p:cNvPr id="32" name="Google Shape;32;p1"/>
          <p:cNvSpPr txBox="1">
            <a:spLocks noGrp="1"/>
          </p:cNvSpPr>
          <p:nvPr>
            <p:ph type="subTitle" idx="1"/>
          </p:nvPr>
        </p:nvSpPr>
        <p:spPr>
          <a:xfrm>
            <a:off x="2096658" y="2973845"/>
            <a:ext cx="4546433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ES" dirty="0"/>
              <a:t>Gimnasia cerebral</a:t>
            </a:r>
            <a:endParaRPr dirty="0"/>
          </a:p>
        </p:txBody>
      </p:sp>
      <p:pic>
        <p:nvPicPr>
          <p:cNvPr id="2" name="Picture 2" descr="Brain Icon Projeto Do órgão Humano Gráfico De Vetor Ilustração do Vetor -  Ilustração de projeto, neurologia: 73691062">
            <a:extLst>
              <a:ext uri="{FF2B5EF4-FFF2-40B4-BE49-F238E27FC236}">
                <a16:creationId xmlns:a16="http://schemas.microsoft.com/office/drawing/2014/main" id="{DD9F9DF6-EC63-6A14-8317-2E70CED98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3983" y="643467"/>
            <a:ext cx="3694757" cy="369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ANUAL DE GIMNASIA CEREBRAL: EL ESPANTADO">
            <a:extLst>
              <a:ext uri="{FF2B5EF4-FFF2-40B4-BE49-F238E27FC236}">
                <a16:creationId xmlns:a16="http://schemas.microsoft.com/office/drawing/2014/main" id="{ED9F3A44-5622-3265-A2E6-3B10C5134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7978" y="1159126"/>
            <a:ext cx="1765281" cy="465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D5DB59E-0752-F9F5-7DED-C8F76EEA3DD5}"/>
              </a:ext>
            </a:extLst>
          </p:cNvPr>
          <p:cNvSpPr txBox="1"/>
          <p:nvPr/>
        </p:nvSpPr>
        <p:spPr>
          <a:xfrm>
            <a:off x="1240024" y="347472"/>
            <a:ext cx="2576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/>
              <a:t>El espantado</a:t>
            </a:r>
          </a:p>
        </p:txBody>
      </p:sp>
      <p:pic>
        <p:nvPicPr>
          <p:cNvPr id="3" name="Picture 2" descr="Tarántula araña de dibujos animados sobre fondo blanco | Vector Premium">
            <a:extLst>
              <a:ext uri="{FF2B5EF4-FFF2-40B4-BE49-F238E27FC236}">
                <a16:creationId xmlns:a16="http://schemas.microsoft.com/office/drawing/2014/main" id="{1C1834E8-7731-EF12-CA0D-82E843FC9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998" y="1559236"/>
            <a:ext cx="3282476" cy="328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38637B-6311-7204-37E3-3281F6FCC2DD}"/>
              </a:ext>
            </a:extLst>
          </p:cNvPr>
          <p:cNvSpPr txBox="1"/>
          <p:nvPr/>
        </p:nvSpPr>
        <p:spPr>
          <a:xfrm>
            <a:off x="4468677" y="4837104"/>
            <a:ext cx="234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/>
              <a:t>La tarántula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F64926D-1B60-D159-6A10-D1B2CF755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4323" y="1931072"/>
            <a:ext cx="3009839" cy="35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C1C053E-6C03-079E-F055-4BC10AB57BFC}"/>
              </a:ext>
            </a:extLst>
          </p:cNvPr>
          <p:cNvSpPr txBox="1"/>
          <p:nvPr/>
        </p:nvSpPr>
        <p:spPr>
          <a:xfrm>
            <a:off x="8477176" y="1159126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/>
              <a:t>Peter Pan</a:t>
            </a:r>
          </a:p>
        </p:txBody>
      </p:sp>
    </p:spTree>
    <p:extLst>
      <p:ext uri="{BB962C8B-B14F-4D97-AF65-F5344CB8AC3E}">
        <p14:creationId xmlns:p14="http://schemas.microsoft.com/office/powerpoint/2010/main" val="2782252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ágenes de Manos Abiertas - Descarga gratuita en Freepik">
            <a:extLst>
              <a:ext uri="{FF2B5EF4-FFF2-40B4-BE49-F238E27FC236}">
                <a16:creationId xmlns:a16="http://schemas.microsoft.com/office/drawing/2014/main" id="{514AA29F-4D9F-81F1-2382-79EACE525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897778" y="1180779"/>
            <a:ext cx="10476385" cy="50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45D1583-7658-5765-FDED-1CC0A40A3311}"/>
              </a:ext>
            </a:extLst>
          </p:cNvPr>
          <p:cNvSpPr txBox="1"/>
          <p:nvPr/>
        </p:nvSpPr>
        <p:spPr>
          <a:xfrm>
            <a:off x="-33250" y="219427"/>
            <a:ext cx="12192000" cy="182101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kern="12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USEMOS LAS MANOS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kern="1200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Gimnasia</a:t>
            </a:r>
            <a:r>
              <a:rPr lang="en-US" sz="3900" b="1" kern="12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 Cerebral con las manos para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kern="1200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deshacer</a:t>
            </a:r>
            <a:r>
              <a:rPr lang="en-US" sz="3900" b="1" kern="12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900" b="1" kern="1200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bloqueos</a:t>
            </a:r>
            <a:r>
              <a:rPr lang="en-US" sz="3900" b="1" kern="12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900" b="1" kern="1200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mentales</a:t>
            </a:r>
            <a:endParaRPr lang="en-US" sz="3900" b="1" kern="1200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85515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Videos sobre percepción visual para niños - Elisa Aribau">
            <a:extLst>
              <a:ext uri="{FF2B5EF4-FFF2-40B4-BE49-F238E27FC236}">
                <a16:creationId xmlns:a16="http://schemas.microsoft.com/office/drawing/2014/main" id="{65DAB623-EA73-098E-F3A3-75E74DE0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7557"/>
          <a:stretch/>
        </p:blipFill>
        <p:spPr bwMode="auto">
          <a:xfrm>
            <a:off x="3498225" y="748139"/>
            <a:ext cx="8196590" cy="478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45D1583-7658-5765-FDED-1CC0A40A3311}"/>
              </a:ext>
            </a:extLst>
          </p:cNvPr>
          <p:cNvSpPr txBox="1"/>
          <p:nvPr/>
        </p:nvSpPr>
        <p:spPr>
          <a:xfrm>
            <a:off x="712469" y="2384131"/>
            <a:ext cx="3477146" cy="15161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Gimnasia</a:t>
            </a:r>
            <a:r>
              <a:rPr lang="en-US" sz="3600" b="1" kern="12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sz="3600" b="1" kern="12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erebral Visual</a:t>
            </a:r>
          </a:p>
        </p:txBody>
      </p:sp>
    </p:spTree>
    <p:extLst>
      <p:ext uri="{BB962C8B-B14F-4D97-AF65-F5344CB8AC3E}">
        <p14:creationId xmlns:p14="http://schemas.microsoft.com/office/powerpoint/2010/main" val="3692087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AF8859C-4BF6-7BE8-032B-D5DC44688A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369" y="390763"/>
            <a:ext cx="6509631" cy="604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29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CC79653-8BC9-F595-D2F1-98B673E1E6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515" y="350422"/>
            <a:ext cx="6509631" cy="604465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CBCC6C7-CF51-1C95-F995-80496C5EA1E6}"/>
              </a:ext>
            </a:extLst>
          </p:cNvPr>
          <p:cNvSpPr/>
          <p:nvPr/>
        </p:nvSpPr>
        <p:spPr>
          <a:xfrm>
            <a:off x="2938515" y="350422"/>
            <a:ext cx="6509631" cy="604465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243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5DBEF4-B619-4449-BE42-527770C906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184" y="406672"/>
            <a:ext cx="6509631" cy="6044656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AE48899C-6359-C895-AE9F-12BCA43F3A66}"/>
              </a:ext>
            </a:extLst>
          </p:cNvPr>
          <p:cNvSpPr/>
          <p:nvPr/>
        </p:nvSpPr>
        <p:spPr>
          <a:xfrm>
            <a:off x="6974361" y="2838337"/>
            <a:ext cx="1136820" cy="1112108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13"/>
          </a:p>
        </p:txBody>
      </p:sp>
    </p:spTree>
    <p:extLst>
      <p:ext uri="{BB962C8B-B14F-4D97-AF65-F5344CB8AC3E}">
        <p14:creationId xmlns:p14="http://schemas.microsoft.com/office/powerpoint/2010/main" val="623732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56FDF72-2DB1-9711-BDE9-5B36EFCDB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294" y="527381"/>
            <a:ext cx="7658058" cy="5803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040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2FCCA54-AEAE-10B0-8DE5-B28B470C85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6971" y="527381"/>
            <a:ext cx="7658058" cy="5803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FEF73CA-C57A-4FBA-A303-F8A0001767FE}"/>
              </a:ext>
            </a:extLst>
          </p:cNvPr>
          <p:cNvSpPr/>
          <p:nvPr/>
        </p:nvSpPr>
        <p:spPr>
          <a:xfrm>
            <a:off x="2266971" y="527381"/>
            <a:ext cx="7658058" cy="580323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22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EA2F9B5-C21C-75E6-ABB0-5E56F81217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4697" y="527381"/>
            <a:ext cx="7658058" cy="5803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3192EEDC-7C2A-7167-BF5E-50B365A67F03}"/>
              </a:ext>
            </a:extLst>
          </p:cNvPr>
          <p:cNvSpPr/>
          <p:nvPr/>
        </p:nvSpPr>
        <p:spPr>
          <a:xfrm>
            <a:off x="3799157" y="4407403"/>
            <a:ext cx="1136820" cy="1112108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13"/>
          </a:p>
        </p:txBody>
      </p:sp>
    </p:spTree>
    <p:extLst>
      <p:ext uri="{BB962C8B-B14F-4D97-AF65-F5344CB8AC3E}">
        <p14:creationId xmlns:p14="http://schemas.microsoft.com/office/powerpoint/2010/main" val="2566069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32DEB4-3630-C823-E07A-84B02A2944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779" y="360779"/>
            <a:ext cx="6136441" cy="613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57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093DF9F-F5D6-BF4B-9615-EE773C1DE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9488" y="545599"/>
            <a:ext cx="4247721" cy="3990457"/>
          </a:xfrm>
          <a:prstGeom prst="rect">
            <a:avLst/>
          </a:prstGeom>
        </p:spPr>
      </p:pic>
      <p:sp>
        <p:nvSpPr>
          <p:cNvPr id="4" name="TextBox 20">
            <a:extLst>
              <a:ext uri="{FF2B5EF4-FFF2-40B4-BE49-F238E27FC236}">
                <a16:creationId xmlns:a16="http://schemas.microsoft.com/office/drawing/2014/main" id="{35C78B45-0138-A590-2A9B-EDF90465105F}"/>
              </a:ext>
            </a:extLst>
          </p:cNvPr>
          <p:cNvSpPr txBox="1"/>
          <p:nvPr/>
        </p:nvSpPr>
        <p:spPr>
          <a:xfrm>
            <a:off x="6039488" y="1757383"/>
            <a:ext cx="4045435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AR" sz="32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GREGORIO</a:t>
            </a:r>
          </a:p>
          <a:p>
            <a:pPr algn="ctr"/>
            <a:r>
              <a:rPr lang="es-AR" sz="32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JUÁREZ</a:t>
            </a:r>
          </a:p>
        </p:txBody>
      </p:sp>
      <p:sp>
        <p:nvSpPr>
          <p:cNvPr id="5" name="TextBox 23">
            <a:extLst>
              <a:ext uri="{FF2B5EF4-FFF2-40B4-BE49-F238E27FC236}">
                <a16:creationId xmlns:a16="http://schemas.microsoft.com/office/drawing/2014/main" id="{21A0D6F2-A170-DA59-5308-65A6ADC4C33B}"/>
              </a:ext>
            </a:extLst>
          </p:cNvPr>
          <p:cNvSpPr txBox="1"/>
          <p:nvPr/>
        </p:nvSpPr>
        <p:spPr>
          <a:xfrm>
            <a:off x="6191283" y="2834601"/>
            <a:ext cx="3654206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s-AR" sz="16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COACH FACILITADOR</a:t>
            </a:r>
          </a:p>
        </p:txBody>
      </p:sp>
      <p:sp>
        <p:nvSpPr>
          <p:cNvPr id="6" name="TextBox 69">
            <a:extLst>
              <a:ext uri="{FF2B5EF4-FFF2-40B4-BE49-F238E27FC236}">
                <a16:creationId xmlns:a16="http://schemas.microsoft.com/office/drawing/2014/main" id="{4826FB5C-CD78-E896-C91E-63D3879B5266}"/>
              </a:ext>
            </a:extLst>
          </p:cNvPr>
          <p:cNvSpPr txBox="1"/>
          <p:nvPr/>
        </p:nvSpPr>
        <p:spPr>
          <a:xfrm>
            <a:off x="1123445" y="153150"/>
            <a:ext cx="4360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spc="3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BIENVENIDOS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A88FBB2E-1E93-A6BD-1B2A-D84AA2852C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5C2BF25-5509-7F81-7CDE-47D9B937D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160" y="812542"/>
            <a:ext cx="3596351" cy="3834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3331E9C-CCE0-5C40-6A57-4DBC27F059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779" y="360779"/>
            <a:ext cx="6136441" cy="613644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686B8FE-6304-C491-1454-FC578D82FF30}"/>
              </a:ext>
            </a:extLst>
          </p:cNvPr>
          <p:cNvSpPr/>
          <p:nvPr/>
        </p:nvSpPr>
        <p:spPr>
          <a:xfrm>
            <a:off x="3027779" y="360779"/>
            <a:ext cx="6136441" cy="613644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6488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1A72CE-5295-F3C6-0799-BDF2D0D29F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131" y="360779"/>
            <a:ext cx="6136441" cy="6136441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AED7B41B-EE51-3559-4E74-B58C621CF3E3}"/>
              </a:ext>
            </a:extLst>
          </p:cNvPr>
          <p:cNvSpPr/>
          <p:nvPr/>
        </p:nvSpPr>
        <p:spPr>
          <a:xfrm>
            <a:off x="4741220" y="621352"/>
            <a:ext cx="853263" cy="909327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13"/>
          </a:p>
        </p:txBody>
      </p:sp>
    </p:spTree>
    <p:extLst>
      <p:ext uri="{BB962C8B-B14F-4D97-AF65-F5344CB8AC3E}">
        <p14:creationId xmlns:p14="http://schemas.microsoft.com/office/powerpoint/2010/main" val="103300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">
            <a:extLst>
              <a:ext uri="{FF2B5EF4-FFF2-40B4-BE49-F238E27FC236}">
                <a16:creationId xmlns:a16="http://schemas.microsoft.com/office/drawing/2014/main" id="{C60CF294-BD98-6460-8777-9BAFB2DAF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7683" y="335756"/>
            <a:ext cx="6578801" cy="618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63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">
            <a:extLst>
              <a:ext uri="{FF2B5EF4-FFF2-40B4-BE49-F238E27FC236}">
                <a16:creationId xmlns:a16="http://schemas.microsoft.com/office/drawing/2014/main" id="{C60CF294-BD98-6460-8777-9BAFB2DAF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1168" y="357187"/>
            <a:ext cx="6578801" cy="618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4E43853-AEFF-FA31-97C3-F14EED228AEB}"/>
              </a:ext>
            </a:extLst>
          </p:cNvPr>
          <p:cNvSpPr/>
          <p:nvPr/>
        </p:nvSpPr>
        <p:spPr>
          <a:xfrm>
            <a:off x="2505203" y="164306"/>
            <a:ext cx="7181593" cy="652938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4791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">
            <a:extLst>
              <a:ext uri="{FF2B5EF4-FFF2-40B4-BE49-F238E27FC236}">
                <a16:creationId xmlns:a16="http://schemas.microsoft.com/office/drawing/2014/main" id="{C60CF294-BD98-6460-8777-9BAFB2DAF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8783" y="335756"/>
            <a:ext cx="6578801" cy="618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B524FE51-4087-2670-A1F4-C61A7EE65CFF}"/>
              </a:ext>
            </a:extLst>
          </p:cNvPr>
          <p:cNvSpPr/>
          <p:nvPr/>
        </p:nvSpPr>
        <p:spPr>
          <a:xfrm>
            <a:off x="4608107" y="4970961"/>
            <a:ext cx="853263" cy="909327"/>
          </a:xfrm>
          <a:prstGeom prst="ellipse">
            <a:avLst/>
          </a:prstGeom>
          <a:noFill/>
          <a:ln w="152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13"/>
          </a:p>
        </p:txBody>
      </p:sp>
    </p:spTree>
    <p:extLst>
      <p:ext uri="{BB962C8B-B14F-4D97-AF65-F5344CB8AC3E}">
        <p14:creationId xmlns:p14="http://schemas.microsoft.com/office/powerpoint/2010/main" val="1614720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19CCE30-8A78-6346-9480-B2920D1E6AE2}"/>
              </a:ext>
            </a:extLst>
          </p:cNvPr>
          <p:cNvSpPr txBox="1"/>
          <p:nvPr/>
        </p:nvSpPr>
        <p:spPr>
          <a:xfrm>
            <a:off x="1077798" y="1996297"/>
            <a:ext cx="450555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Gimnasia</a:t>
            </a:r>
            <a:r>
              <a:rPr lang="en-US" sz="50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 Cerebral </a:t>
            </a:r>
            <a:r>
              <a:rPr lang="en-US" sz="5000" b="1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Visoespacial</a:t>
            </a:r>
            <a:endParaRPr lang="en-US" sz="5000" b="1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172" name="Picture 4" descr="Percepción viso-espacial » Recursos educativos digitales">
            <a:extLst>
              <a:ext uri="{FF2B5EF4-FFF2-40B4-BE49-F238E27FC236}">
                <a16:creationId xmlns:a16="http://schemas.microsoft.com/office/drawing/2014/main" id="{DF4A7B12-321B-FD79-CB54-CC9B0544E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96000" y="1165100"/>
            <a:ext cx="4505552" cy="450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689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E9BFC74-C6D4-C7D5-85DF-CDC6945678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2055" y="1016090"/>
            <a:ext cx="5577880" cy="548694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C555807-8631-0964-A513-260A063F5317}"/>
              </a:ext>
            </a:extLst>
          </p:cNvPr>
          <p:cNvSpPr txBox="1"/>
          <p:nvPr/>
        </p:nvSpPr>
        <p:spPr>
          <a:xfrm>
            <a:off x="3115489" y="247393"/>
            <a:ext cx="5523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/>
              <a:t>¿Cuántos cuadros ves?</a:t>
            </a:r>
          </a:p>
        </p:txBody>
      </p:sp>
    </p:spTree>
    <p:extLst>
      <p:ext uri="{BB962C8B-B14F-4D97-AF65-F5344CB8AC3E}">
        <p14:creationId xmlns:p14="http://schemas.microsoft.com/office/powerpoint/2010/main" val="4048568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E9BFC74-C6D4-C7D5-85DF-CDC6945678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8786" y="571408"/>
            <a:ext cx="5679949" cy="558734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2465580-290F-A8D1-03F8-452230732B68}"/>
              </a:ext>
            </a:extLst>
          </p:cNvPr>
          <p:cNvSpPr txBox="1"/>
          <p:nvPr/>
        </p:nvSpPr>
        <p:spPr>
          <a:xfrm>
            <a:off x="9222821" y="3079377"/>
            <a:ext cx="84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/>
              <a:t>= 16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F88C77B-EDB7-13A3-9E71-47E7AC272EA0}"/>
              </a:ext>
            </a:extLst>
          </p:cNvPr>
          <p:cNvSpPr/>
          <p:nvPr/>
        </p:nvSpPr>
        <p:spPr>
          <a:xfrm>
            <a:off x="3318786" y="571408"/>
            <a:ext cx="1428026" cy="1418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13"/>
          </a:p>
        </p:txBody>
      </p:sp>
    </p:spTree>
    <p:extLst>
      <p:ext uri="{BB962C8B-B14F-4D97-AF65-F5344CB8AC3E}">
        <p14:creationId xmlns:p14="http://schemas.microsoft.com/office/powerpoint/2010/main" val="2765796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E9BFC74-C6D4-C7D5-85DF-CDC6945678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5404" y="471049"/>
            <a:ext cx="5903443" cy="580719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0A9B92B-D7FD-11EA-B3E8-CD781AA9DD92}"/>
              </a:ext>
            </a:extLst>
          </p:cNvPr>
          <p:cNvSpPr/>
          <p:nvPr/>
        </p:nvSpPr>
        <p:spPr>
          <a:xfrm>
            <a:off x="3025404" y="471048"/>
            <a:ext cx="2958537" cy="2957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13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2465580-290F-A8D1-03F8-452230732B68}"/>
              </a:ext>
            </a:extLst>
          </p:cNvPr>
          <p:cNvSpPr txBox="1"/>
          <p:nvPr/>
        </p:nvSpPr>
        <p:spPr>
          <a:xfrm>
            <a:off x="9166595" y="3103593"/>
            <a:ext cx="691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/>
              <a:t>= 4</a:t>
            </a:r>
          </a:p>
        </p:txBody>
      </p:sp>
    </p:spTree>
    <p:extLst>
      <p:ext uri="{BB962C8B-B14F-4D97-AF65-F5344CB8AC3E}">
        <p14:creationId xmlns:p14="http://schemas.microsoft.com/office/powerpoint/2010/main" val="3302621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461DA2B-7ABE-C445-E132-A24873D637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9991" y="417164"/>
            <a:ext cx="6002457" cy="602367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25F2A4F8-2E79-CE32-82A9-CE83B6C69871}"/>
              </a:ext>
            </a:extLst>
          </p:cNvPr>
          <p:cNvSpPr/>
          <p:nvPr/>
        </p:nvSpPr>
        <p:spPr>
          <a:xfrm>
            <a:off x="4272090" y="417164"/>
            <a:ext cx="2948980" cy="3011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13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85463F0-8A47-70AD-9A5C-33688536A460}"/>
              </a:ext>
            </a:extLst>
          </p:cNvPr>
          <p:cNvSpPr txBox="1"/>
          <p:nvPr/>
        </p:nvSpPr>
        <p:spPr>
          <a:xfrm>
            <a:off x="9069200" y="3136611"/>
            <a:ext cx="873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396877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8;p25">
            <a:extLst>
              <a:ext uri="{FF2B5EF4-FFF2-40B4-BE49-F238E27FC236}">
                <a16:creationId xmlns:a16="http://schemas.microsoft.com/office/drawing/2014/main" id="{7D4F4EA9-B94E-61A0-FA29-6BD0849BC53C}"/>
              </a:ext>
            </a:extLst>
          </p:cNvPr>
          <p:cNvSpPr/>
          <p:nvPr/>
        </p:nvSpPr>
        <p:spPr>
          <a:xfrm>
            <a:off x="1465310" y="372471"/>
            <a:ext cx="9261380" cy="4614021"/>
          </a:xfrm>
          <a:prstGeom prst="round1Rect">
            <a:avLst>
              <a:gd name="adj" fmla="val 16667"/>
            </a:avLst>
          </a:prstGeom>
          <a:solidFill>
            <a:srgbClr val="91D2BF">
              <a:alpha val="5058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1D563124-C68B-4541-2646-321E69329518}"/>
              </a:ext>
            </a:extLst>
          </p:cNvPr>
          <p:cNvSpPr txBox="1"/>
          <p:nvPr/>
        </p:nvSpPr>
        <p:spPr>
          <a:xfrm>
            <a:off x="3788999" y="967691"/>
            <a:ext cx="4264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338"/>
              </a:spcAft>
            </a:pPr>
            <a:r>
              <a:rPr lang="en-US" sz="4000" b="1" spc="300" dirty="0" err="1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Centramiento</a:t>
            </a:r>
            <a:endParaRPr lang="en-US" sz="4000" b="1" spc="3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1663DF68-6CF1-7B9E-D76E-B2510367299D}"/>
              </a:ext>
            </a:extLst>
          </p:cNvPr>
          <p:cNvSpPr txBox="1"/>
          <p:nvPr/>
        </p:nvSpPr>
        <p:spPr>
          <a:xfrm>
            <a:off x="2588732" y="372471"/>
            <a:ext cx="19734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6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AE40EBB4-016B-64DB-14F7-8307041CFBE1}"/>
              </a:ext>
            </a:extLst>
          </p:cNvPr>
          <p:cNvSpPr txBox="1"/>
          <p:nvPr/>
        </p:nvSpPr>
        <p:spPr>
          <a:xfrm rot="10800000">
            <a:off x="7212872" y="-594977"/>
            <a:ext cx="19734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6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“</a:t>
            </a:r>
          </a:p>
        </p:txBody>
      </p:sp>
      <p:pic>
        <p:nvPicPr>
          <p:cNvPr id="6" name="Picture 2" descr="Mundo Alternativo Taller de constelaciones familiares y centramiento">
            <a:extLst>
              <a:ext uri="{FF2B5EF4-FFF2-40B4-BE49-F238E27FC236}">
                <a16:creationId xmlns:a16="http://schemas.microsoft.com/office/drawing/2014/main" id="{E500F0DA-E50A-C33D-1B88-3B9A8CC6F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3379" y="1807687"/>
            <a:ext cx="4165600" cy="276860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154334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CEC2995-C458-F85B-AB33-6654DF5534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1442" y="397995"/>
            <a:ext cx="6040660" cy="606200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D7B90E8-E788-D752-3B0A-1A2B520B4DD5}"/>
              </a:ext>
            </a:extLst>
          </p:cNvPr>
          <p:cNvSpPr txBox="1"/>
          <p:nvPr/>
        </p:nvSpPr>
        <p:spPr>
          <a:xfrm>
            <a:off x="8947255" y="3091758"/>
            <a:ext cx="1581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/>
              <a:t>= 2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A04BED1-DB62-2BEF-DAFC-3CF02720E02C}"/>
              </a:ext>
            </a:extLst>
          </p:cNvPr>
          <p:cNvSpPr/>
          <p:nvPr/>
        </p:nvSpPr>
        <p:spPr>
          <a:xfrm>
            <a:off x="5711772" y="1935119"/>
            <a:ext cx="3020330" cy="295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13"/>
          </a:p>
        </p:txBody>
      </p:sp>
    </p:spTree>
    <p:extLst>
      <p:ext uri="{BB962C8B-B14F-4D97-AF65-F5344CB8AC3E}">
        <p14:creationId xmlns:p14="http://schemas.microsoft.com/office/powerpoint/2010/main" val="2345155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53AF913-5212-9528-C232-EA6A071125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2582" y="325597"/>
            <a:ext cx="5986809" cy="600796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861360D-1DF0-B342-7C95-D8E478B356E7}"/>
              </a:ext>
            </a:extLst>
          </p:cNvPr>
          <p:cNvSpPr txBox="1"/>
          <p:nvPr/>
        </p:nvSpPr>
        <p:spPr>
          <a:xfrm>
            <a:off x="9134636" y="2975637"/>
            <a:ext cx="1936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/>
              <a:t>= 1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A7CD36F-7B37-6978-1AD7-E3C43A279D96}"/>
              </a:ext>
            </a:extLst>
          </p:cNvPr>
          <p:cNvSpPr/>
          <p:nvPr/>
        </p:nvSpPr>
        <p:spPr>
          <a:xfrm>
            <a:off x="4384523" y="1867256"/>
            <a:ext cx="2997911" cy="2906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13" dirty="0"/>
          </a:p>
        </p:txBody>
      </p:sp>
    </p:spTree>
    <p:extLst>
      <p:ext uri="{BB962C8B-B14F-4D97-AF65-F5344CB8AC3E}">
        <p14:creationId xmlns:p14="http://schemas.microsoft.com/office/powerpoint/2010/main" val="1648317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DA91CB-0532-8475-4EE4-6494B86AAF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812" y="423282"/>
            <a:ext cx="5900200" cy="592105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43C7A03-9869-27C6-B44B-FA58140D0B3E}"/>
              </a:ext>
            </a:extLst>
          </p:cNvPr>
          <p:cNvSpPr/>
          <p:nvPr/>
        </p:nvSpPr>
        <p:spPr>
          <a:xfrm>
            <a:off x="4919393" y="1165048"/>
            <a:ext cx="1521748" cy="1524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13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B2B880-AB95-F0F7-0F99-4489DEC60BB9}"/>
              </a:ext>
            </a:extLst>
          </p:cNvPr>
          <p:cNvSpPr txBox="1"/>
          <p:nvPr/>
        </p:nvSpPr>
        <p:spPr>
          <a:xfrm>
            <a:off x="8911494" y="3029865"/>
            <a:ext cx="1095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/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267603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CF84E89-302C-1A37-D9B3-59DDFFDBF3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2152" y="581160"/>
            <a:ext cx="5819154" cy="58397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23B095D9-3C94-8FB2-3F97-B507A533ABA3}"/>
              </a:ext>
            </a:extLst>
          </p:cNvPr>
          <p:cNvSpPr/>
          <p:nvPr/>
        </p:nvSpPr>
        <p:spPr>
          <a:xfrm>
            <a:off x="4815499" y="1341491"/>
            <a:ext cx="765029" cy="702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13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CD5E31D-F872-8137-24D5-55267AD0AECA}"/>
              </a:ext>
            </a:extLst>
          </p:cNvPr>
          <p:cNvSpPr txBox="1"/>
          <p:nvPr/>
        </p:nvSpPr>
        <p:spPr>
          <a:xfrm>
            <a:off x="8610497" y="3105833"/>
            <a:ext cx="1668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/>
              <a:t>= 8</a:t>
            </a:r>
          </a:p>
        </p:txBody>
      </p:sp>
    </p:spTree>
    <p:extLst>
      <p:ext uri="{BB962C8B-B14F-4D97-AF65-F5344CB8AC3E}">
        <p14:creationId xmlns:p14="http://schemas.microsoft.com/office/powerpoint/2010/main" val="3567018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E2F69ABD-4825-453B-977E-344A53645D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6519" y="526994"/>
            <a:ext cx="6005687" cy="5804011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2F91C239-D1F5-5B8C-142F-9329057B14D6}"/>
              </a:ext>
            </a:extLst>
          </p:cNvPr>
          <p:cNvSpPr/>
          <p:nvPr/>
        </p:nvSpPr>
        <p:spPr>
          <a:xfrm>
            <a:off x="2656518" y="526993"/>
            <a:ext cx="4456975" cy="43408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13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8563844-9665-5F79-CEA2-E3A98F9FA5BA}"/>
              </a:ext>
            </a:extLst>
          </p:cNvPr>
          <p:cNvSpPr txBox="1"/>
          <p:nvPr/>
        </p:nvSpPr>
        <p:spPr>
          <a:xfrm>
            <a:off x="8790055" y="3200400"/>
            <a:ext cx="1511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/>
              <a:t>= 4</a:t>
            </a:r>
          </a:p>
        </p:txBody>
      </p:sp>
    </p:spTree>
    <p:extLst>
      <p:ext uri="{BB962C8B-B14F-4D97-AF65-F5344CB8AC3E}">
        <p14:creationId xmlns:p14="http://schemas.microsoft.com/office/powerpoint/2010/main" val="1430109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00A27E3-1E67-C7ED-BB28-E6EEC6A4E1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1229" y="892795"/>
            <a:ext cx="4685404" cy="470196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79D5BAB-A00A-DA39-8594-DF0D44508AA0}"/>
              </a:ext>
            </a:extLst>
          </p:cNvPr>
          <p:cNvSpPr/>
          <p:nvPr/>
        </p:nvSpPr>
        <p:spPr>
          <a:xfrm>
            <a:off x="2421227" y="363071"/>
            <a:ext cx="6480725" cy="6104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13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F3373B-D805-1153-9EEF-854DC2B95617}"/>
              </a:ext>
            </a:extLst>
          </p:cNvPr>
          <p:cNvSpPr txBox="1"/>
          <p:nvPr/>
        </p:nvSpPr>
        <p:spPr>
          <a:xfrm>
            <a:off x="9110681" y="3182840"/>
            <a:ext cx="13201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/>
              <a:t>= 1</a:t>
            </a:r>
          </a:p>
        </p:txBody>
      </p:sp>
    </p:spTree>
    <p:extLst>
      <p:ext uri="{BB962C8B-B14F-4D97-AF65-F5344CB8AC3E}">
        <p14:creationId xmlns:p14="http://schemas.microsoft.com/office/powerpoint/2010/main" val="522086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9D218CB-2353-D42D-5619-DB8D1D5D2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3703" y="572361"/>
            <a:ext cx="5956974" cy="574775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A0DE2B4-D121-6716-B985-647435C4D7A1}"/>
              </a:ext>
            </a:extLst>
          </p:cNvPr>
          <p:cNvSpPr txBox="1"/>
          <p:nvPr/>
        </p:nvSpPr>
        <p:spPr>
          <a:xfrm>
            <a:off x="420526" y="2243099"/>
            <a:ext cx="2608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/>
              <a:t>¿Cuántos son?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52E903E-FB40-1689-4950-13793E661B0F}"/>
              </a:ext>
            </a:extLst>
          </p:cNvPr>
          <p:cNvSpPr txBox="1"/>
          <p:nvPr/>
        </p:nvSpPr>
        <p:spPr>
          <a:xfrm>
            <a:off x="1234147" y="3020942"/>
            <a:ext cx="98135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700" b="1" dirty="0"/>
              <a:t>R= 40</a:t>
            </a:r>
          </a:p>
        </p:txBody>
      </p:sp>
    </p:spTree>
    <p:extLst>
      <p:ext uri="{BB962C8B-B14F-4D97-AF65-F5344CB8AC3E}">
        <p14:creationId xmlns:p14="http://schemas.microsoft.com/office/powerpoint/2010/main" val="3725863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¿Quién es el asesino_ Test de Atención (356p_25fps_H264-96kbit_AAC)" descr="¿Quién es el asesino_ Test de Atención (356p_25fps_H264-96kbit_AAC)">
            <a:hlinkClick r:id="" action="ppaction://media"/>
            <a:extLst>
              <a:ext uri="{FF2B5EF4-FFF2-40B4-BE49-F238E27FC236}">
                <a16:creationId xmlns:a16="http://schemas.microsoft.com/office/drawing/2014/main" id="{8DBB3E6F-B69D-8904-53D7-9C9847E95E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675" y="658576"/>
            <a:ext cx="9856126" cy="555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0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609A3AD1-2F40-CFE8-8E28-5B72ED257D3E}"/>
              </a:ext>
            </a:extLst>
          </p:cNvPr>
          <p:cNvSpPr/>
          <p:nvPr/>
        </p:nvSpPr>
        <p:spPr>
          <a:xfrm>
            <a:off x="200104" y="136525"/>
            <a:ext cx="897922" cy="897922"/>
          </a:xfrm>
          <a:prstGeom prst="ellipse">
            <a:avLst/>
          </a:prstGeom>
          <a:solidFill>
            <a:srgbClr val="2DA383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69">
            <a:extLst>
              <a:ext uri="{FF2B5EF4-FFF2-40B4-BE49-F238E27FC236}">
                <a16:creationId xmlns:a16="http://schemas.microsoft.com/office/drawing/2014/main" id="{7ED17EE0-F7DE-93A0-7E28-F1415BFD748E}"/>
              </a:ext>
            </a:extLst>
          </p:cNvPr>
          <p:cNvSpPr txBox="1"/>
          <p:nvPr/>
        </p:nvSpPr>
        <p:spPr>
          <a:xfrm>
            <a:off x="382533" y="136525"/>
            <a:ext cx="5475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spc="3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</a:p>
          <a:p>
            <a:r>
              <a:rPr lang="es-AR" sz="2800" b="1" spc="3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RECOMENDACIONES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D46D833-DE85-B68C-CCEA-A79E447601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2" y="1606085"/>
            <a:ext cx="4278926" cy="3200205"/>
          </a:xfrm>
          <a:prstGeom prst="rect">
            <a:avLst/>
          </a:prstGeom>
        </p:spPr>
      </p:pic>
      <p:sp>
        <p:nvSpPr>
          <p:cNvPr id="7" name="AutoShape 2" descr="Cartel">
            <a:extLst>
              <a:ext uri="{FF2B5EF4-FFF2-40B4-BE49-F238E27FC236}">
                <a16:creationId xmlns:a16="http://schemas.microsoft.com/office/drawing/2014/main" id="{C8CBE050-5D42-1549-119C-5D99D9E349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31606" y="3558913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s-PA" sz="1013"/>
          </a:p>
        </p:txBody>
      </p:sp>
      <p:sp>
        <p:nvSpPr>
          <p:cNvPr id="8" name="AutoShape 4" descr="Cartel">
            <a:extLst>
              <a:ext uri="{FF2B5EF4-FFF2-40B4-BE49-F238E27FC236}">
                <a16:creationId xmlns:a16="http://schemas.microsoft.com/office/drawing/2014/main" id="{E8AE7574-CA60-5A83-BA90-CBE744872E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7331" y="3644638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s-PA" sz="1013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7183BDC-739A-EBEB-A396-711BB2E3E6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251" y="1631290"/>
            <a:ext cx="3175000" cy="3175000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2F419CCD-0686-3972-022D-0D81A16647B4}"/>
              </a:ext>
            </a:extLst>
          </p:cNvPr>
          <p:cNvGrpSpPr/>
          <p:nvPr/>
        </p:nvGrpSpPr>
        <p:grpSpPr>
          <a:xfrm>
            <a:off x="4859802" y="1747027"/>
            <a:ext cx="2835207" cy="2675579"/>
            <a:chOff x="4727382" y="1889024"/>
            <a:chExt cx="2259246" cy="2176158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D62455A0-1156-EE98-28BD-A36759DA5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7382" y="1889024"/>
              <a:ext cx="2201347" cy="21761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050BD79-26A9-DDE1-570E-9D08AFD155C5}"/>
                </a:ext>
              </a:extLst>
            </p:cNvPr>
            <p:cNvSpPr txBox="1"/>
            <p:nvPr/>
          </p:nvSpPr>
          <p:spPr>
            <a:xfrm>
              <a:off x="5474676" y="3730363"/>
              <a:ext cx="15119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/>
                <a:t>NEURONATION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63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5291906B-0ADE-A0FA-A44C-4CE489A6A719}"/>
              </a:ext>
            </a:extLst>
          </p:cNvPr>
          <p:cNvSpPr/>
          <p:nvPr/>
        </p:nvSpPr>
        <p:spPr>
          <a:xfrm>
            <a:off x="200104" y="136525"/>
            <a:ext cx="897922" cy="897922"/>
          </a:xfrm>
          <a:prstGeom prst="ellipse">
            <a:avLst/>
          </a:prstGeom>
          <a:solidFill>
            <a:srgbClr val="2DA383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69">
            <a:extLst>
              <a:ext uri="{FF2B5EF4-FFF2-40B4-BE49-F238E27FC236}">
                <a16:creationId xmlns:a16="http://schemas.microsoft.com/office/drawing/2014/main" id="{D6349A87-4CA5-ACB7-A75A-679C4B09A02C}"/>
              </a:ext>
            </a:extLst>
          </p:cNvPr>
          <p:cNvSpPr txBox="1"/>
          <p:nvPr/>
        </p:nvSpPr>
        <p:spPr>
          <a:xfrm>
            <a:off x="382533" y="136525"/>
            <a:ext cx="5475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spc="3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</a:p>
          <a:p>
            <a:r>
              <a:rPr lang="es-AR" sz="2800" b="1" spc="3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RECOMENDACIONES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07A0971-5C1B-3FE0-1A7A-09C93850E784}"/>
              </a:ext>
            </a:extLst>
          </p:cNvPr>
          <p:cNvSpPr/>
          <p:nvPr/>
        </p:nvSpPr>
        <p:spPr>
          <a:xfrm>
            <a:off x="1448937" y="2532630"/>
            <a:ext cx="92941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solidFill>
                  <a:srgbClr val="212529"/>
                </a:solidFill>
                <a:latin typeface="Montserrat" pitchFamily="2" charset="77"/>
              </a:rPr>
              <a:t>11 Brain Training Apps to Train Your Mind and Improve Memory</a:t>
            </a:r>
            <a:endParaRPr lang="es-MX" sz="4000" b="1" i="0" dirty="0">
              <a:solidFill>
                <a:srgbClr val="212529"/>
              </a:solidFill>
              <a:effectLst/>
              <a:latin typeface="Montserrat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ED7D0C0-4F9C-ED21-A967-F974793FDE83}"/>
              </a:ext>
            </a:extLst>
          </p:cNvPr>
          <p:cNvSpPr txBox="1"/>
          <p:nvPr/>
        </p:nvSpPr>
        <p:spPr>
          <a:xfrm>
            <a:off x="4790363" y="1489324"/>
            <a:ext cx="1737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/>
              <a:t>Googlea</a:t>
            </a:r>
          </a:p>
        </p:txBody>
      </p:sp>
    </p:spTree>
    <p:extLst>
      <p:ext uri="{BB962C8B-B14F-4D97-AF65-F5344CB8AC3E}">
        <p14:creationId xmlns:p14="http://schemas.microsoft.com/office/powerpoint/2010/main" val="332256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lustración de Cerebro Humano Icono y más Vectores Libres de Derechos de  Inteligencia - Inteligencia, Salud mental, Ícono - iStock">
            <a:extLst>
              <a:ext uri="{FF2B5EF4-FFF2-40B4-BE49-F238E27FC236}">
                <a16:creationId xmlns:a16="http://schemas.microsoft.com/office/drawing/2014/main" id="{90A44BB7-0A24-4D46-9691-45B3B8B09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4210" y="288294"/>
            <a:ext cx="5583580" cy="558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D0BCBCF-3D3C-10ED-D8A3-1CFAF1403DA7}"/>
              </a:ext>
            </a:extLst>
          </p:cNvPr>
          <p:cNvSpPr txBox="1"/>
          <p:nvPr/>
        </p:nvSpPr>
        <p:spPr>
          <a:xfrm>
            <a:off x="5498721" y="449792"/>
            <a:ext cx="1194559" cy="58477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</a:rPr>
              <a:t>1.4 kg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B4E62F-5DC0-62D9-025A-97B5B51F4726}"/>
              </a:ext>
            </a:extLst>
          </p:cNvPr>
          <p:cNvSpPr txBox="1"/>
          <p:nvPr/>
        </p:nvSpPr>
        <p:spPr>
          <a:xfrm>
            <a:off x="733888" y="2676848"/>
            <a:ext cx="3208894" cy="95410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</a:rPr>
              <a:t>100 mil millones de neuronas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6779B5-3CED-55FD-3885-281EBA694C17}"/>
              </a:ext>
            </a:extLst>
          </p:cNvPr>
          <p:cNvSpPr txBox="1"/>
          <p:nvPr/>
        </p:nvSpPr>
        <p:spPr>
          <a:xfrm>
            <a:off x="8249222" y="2541475"/>
            <a:ext cx="3333776" cy="107721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</a:rPr>
              <a:t>20% del oxigeno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B0A26B0-68A3-C914-A87E-56719CBB74A8}"/>
              </a:ext>
            </a:extLst>
          </p:cNvPr>
          <p:cNvSpPr txBox="1"/>
          <p:nvPr/>
        </p:nvSpPr>
        <p:spPr>
          <a:xfrm>
            <a:off x="3252882" y="5279099"/>
            <a:ext cx="5693611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</a:rPr>
              <a:t>¡ Aprovechemos todos su potencial !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E55EAE-70D6-3CD5-1D9E-CE7F496049A1}"/>
              </a:ext>
            </a:extLst>
          </p:cNvPr>
          <p:cNvSpPr txBox="1"/>
          <p:nvPr/>
        </p:nvSpPr>
        <p:spPr>
          <a:xfrm>
            <a:off x="877824" y="455756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/>
              <a:t>¿Sabías qué?</a:t>
            </a:r>
          </a:p>
        </p:txBody>
      </p:sp>
      <p:sp>
        <p:nvSpPr>
          <p:cNvPr id="8" name="Anillo 7">
            <a:extLst>
              <a:ext uri="{FF2B5EF4-FFF2-40B4-BE49-F238E27FC236}">
                <a16:creationId xmlns:a16="http://schemas.microsoft.com/office/drawing/2014/main" id="{0B15C9D0-C9D9-E510-D3FA-5BC164B085AA}"/>
              </a:ext>
            </a:extLst>
          </p:cNvPr>
          <p:cNvSpPr/>
          <p:nvPr/>
        </p:nvSpPr>
        <p:spPr>
          <a:xfrm>
            <a:off x="4063312" y="1102087"/>
            <a:ext cx="4065380" cy="3971898"/>
          </a:xfrm>
          <a:prstGeom prst="donut">
            <a:avLst>
              <a:gd name="adj" fmla="val 20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369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9">
            <a:extLst>
              <a:ext uri="{FF2B5EF4-FFF2-40B4-BE49-F238E27FC236}">
                <a16:creationId xmlns:a16="http://schemas.microsoft.com/office/drawing/2014/main" id="{3925178B-4DEE-4378-0F88-F15140640A79}"/>
              </a:ext>
            </a:extLst>
          </p:cNvPr>
          <p:cNvSpPr txBox="1"/>
          <p:nvPr/>
        </p:nvSpPr>
        <p:spPr>
          <a:xfrm>
            <a:off x="382533" y="136525"/>
            <a:ext cx="5475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800" b="1" spc="3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AR" sz="2800" b="1" spc="3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RECOMENDACIONES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A76FEC-1DFE-C759-67D0-243469C6AB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7178" y="1289389"/>
            <a:ext cx="2354077" cy="156325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FCE1F50-BBF1-96CD-6F29-7CCDCB8C62DA}"/>
              </a:ext>
            </a:extLst>
          </p:cNvPr>
          <p:cNvSpPr txBox="1"/>
          <p:nvPr/>
        </p:nvSpPr>
        <p:spPr>
          <a:xfrm>
            <a:off x="2865673" y="3343751"/>
            <a:ext cx="5384676" cy="58189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s-MX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BRAIN FITNESS PARA LA FAMILIA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CDDB412-13C9-5F70-3912-1E322D5898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080" y="1090632"/>
            <a:ext cx="3288146" cy="184958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FAFDD04-305C-2BDC-4EA1-C9C074D5A4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72" y="3973972"/>
            <a:ext cx="2452254" cy="184394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15D6849-CEC3-EDF2-2472-42F9DA3DCA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430" y="4005358"/>
            <a:ext cx="31750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9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9">
            <a:extLst>
              <a:ext uri="{FF2B5EF4-FFF2-40B4-BE49-F238E27FC236}">
                <a16:creationId xmlns:a16="http://schemas.microsoft.com/office/drawing/2014/main" id="{4E11C55A-A957-5FD0-FFAB-1B2A4CC2E30F}"/>
              </a:ext>
            </a:extLst>
          </p:cNvPr>
          <p:cNvSpPr txBox="1"/>
          <p:nvPr/>
        </p:nvSpPr>
        <p:spPr>
          <a:xfrm>
            <a:off x="382533" y="136525"/>
            <a:ext cx="5475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800" b="1" spc="3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AR" sz="2800" b="1" spc="3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RECOMENDACIONES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47B5C35-D4FF-6023-3756-BB52866977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158" y="2726763"/>
            <a:ext cx="3850089" cy="2763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FB2946B-867F-AF10-A25E-ED9DB69D67DE}"/>
              </a:ext>
            </a:extLst>
          </p:cNvPr>
          <p:cNvSpPr/>
          <p:nvPr/>
        </p:nvSpPr>
        <p:spPr>
          <a:xfrm>
            <a:off x="2410713" y="1808880"/>
            <a:ext cx="1418978" cy="43858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s-PA" sz="22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SUDOKU</a:t>
            </a:r>
            <a:endParaRPr lang="es-PA" sz="22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E2A2493-89F1-29E6-C7AE-EE78032E96EB}"/>
              </a:ext>
            </a:extLst>
          </p:cNvPr>
          <p:cNvSpPr/>
          <p:nvPr/>
        </p:nvSpPr>
        <p:spPr>
          <a:xfrm>
            <a:off x="7757308" y="1808880"/>
            <a:ext cx="1428596" cy="43858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s-PA" sz="2250" u="sng" dirty="0">
                <a:solidFill>
                  <a:schemeClr val="bg1"/>
                </a:solidFill>
                <a:latin typeface="FS Albert Extra Bold"/>
              </a:rPr>
              <a:t>MAHJONG</a:t>
            </a:r>
            <a:endParaRPr lang="es-PA" sz="2250" u="sng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5E59E06-9CC2-B628-50BA-75D6C0968A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624" y="2726763"/>
            <a:ext cx="3638879" cy="2729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011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9">
            <a:extLst>
              <a:ext uri="{FF2B5EF4-FFF2-40B4-BE49-F238E27FC236}">
                <a16:creationId xmlns:a16="http://schemas.microsoft.com/office/drawing/2014/main" id="{E8DE299C-BA2C-3A86-D04E-4B8E5B68052D}"/>
              </a:ext>
            </a:extLst>
          </p:cNvPr>
          <p:cNvSpPr txBox="1"/>
          <p:nvPr/>
        </p:nvSpPr>
        <p:spPr>
          <a:xfrm>
            <a:off x="382533" y="136525"/>
            <a:ext cx="5475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800" b="1" spc="3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AR" sz="2800" b="1" spc="3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RECOMENDACIONES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24523CC-A76F-B4D2-B731-8BFDCE3AA86A}"/>
              </a:ext>
            </a:extLst>
          </p:cNvPr>
          <p:cNvSpPr/>
          <p:nvPr/>
        </p:nvSpPr>
        <p:spPr>
          <a:xfrm>
            <a:off x="2483774" y="1826030"/>
            <a:ext cx="1569284" cy="43858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s-PA" sz="22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AJEDREZ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3A81AC3-4E0B-C74B-13CE-E3DD4C598BB9}"/>
              </a:ext>
            </a:extLst>
          </p:cNvPr>
          <p:cNvSpPr/>
          <p:nvPr/>
        </p:nvSpPr>
        <p:spPr>
          <a:xfrm>
            <a:off x="7534888" y="1826030"/>
            <a:ext cx="2113527" cy="43858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s-PA" sz="2250" u="sng" dirty="0">
                <a:solidFill>
                  <a:schemeClr val="bg1"/>
                </a:solidFill>
                <a:latin typeface="FS Albert Extra Bold"/>
              </a:rPr>
              <a:t>ROMPECABEZAS</a:t>
            </a:r>
            <a:endParaRPr lang="es-PA" sz="2250" u="sng" dirty="0">
              <a:solidFill>
                <a:schemeClr val="bg1"/>
              </a:solidFill>
            </a:endParaRPr>
          </a:p>
        </p:txBody>
      </p:sp>
      <p:pic>
        <p:nvPicPr>
          <p:cNvPr id="6" name="Picture 2" descr="Resultado de imagen de Ajederez">
            <a:extLst>
              <a:ext uri="{FF2B5EF4-FFF2-40B4-BE49-F238E27FC236}">
                <a16:creationId xmlns:a16="http://schemas.microsoft.com/office/drawing/2014/main" id="{E8E36296-FB63-AEA7-6C7A-9B7D9AC4A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8420" y="2669059"/>
            <a:ext cx="3319992" cy="221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sultado de imagen de rompecabezas">
            <a:extLst>
              <a:ext uri="{FF2B5EF4-FFF2-40B4-BE49-F238E27FC236}">
                <a16:creationId xmlns:a16="http://schemas.microsoft.com/office/drawing/2014/main" id="{F2CDF9B3-983B-56F2-EDBC-BA716E50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1099" y="2669059"/>
            <a:ext cx="3311652" cy="221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86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>
            <a:extLst>
              <a:ext uri="{FF2B5EF4-FFF2-40B4-BE49-F238E27FC236}">
                <a16:creationId xmlns:a16="http://schemas.microsoft.com/office/drawing/2014/main" id="{DC6F9FC2-057C-4314-9F9C-8924AFBDBBE1}"/>
              </a:ext>
            </a:extLst>
          </p:cNvPr>
          <p:cNvSpPr txBox="1"/>
          <p:nvPr/>
        </p:nvSpPr>
        <p:spPr>
          <a:xfrm>
            <a:off x="728663" y="1422400"/>
            <a:ext cx="536733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¿PREGUNTAS?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3622DBC8-22D5-4EBE-AD76-3D79DA8E98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7680" y="670866"/>
            <a:ext cx="4806120" cy="3890668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A8900BC-B528-4192-AF1F-462180F7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366160C-41BE-9845-AE7D-09882C5AD609}" type="slidenum">
              <a:rPr lang="es-MX" smtClean="0"/>
              <a:pPr>
                <a:spcAft>
                  <a:spcPts val="600"/>
                </a:spcAft>
              </a:pPr>
              <a:t>43</a:t>
            </a:fld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5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4619A7B9-918B-4B31-BEC4-421FD7CD68D7}"/>
              </a:ext>
            </a:extLst>
          </p:cNvPr>
          <p:cNvSpPr txBox="1"/>
          <p:nvPr/>
        </p:nvSpPr>
        <p:spPr>
          <a:xfrm>
            <a:off x="2121926" y="1901059"/>
            <a:ext cx="79481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5400" b="1" dirty="0">
                <a:solidFill>
                  <a:srgbClr val="25BF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¡MUCHAS GRACIAS</a:t>
            </a:r>
          </a:p>
          <a:p>
            <a:pPr algn="ctr"/>
            <a:r>
              <a:rPr lang="es-AR" sz="5400" b="1" dirty="0">
                <a:solidFill>
                  <a:srgbClr val="25BF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 SU TIEMPO!</a:t>
            </a:r>
          </a:p>
        </p:txBody>
      </p:sp>
    </p:spTree>
    <p:extLst>
      <p:ext uri="{BB962C8B-B14F-4D97-AF65-F5344CB8AC3E}">
        <p14:creationId xmlns:p14="http://schemas.microsoft.com/office/powerpoint/2010/main" val="3973983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Sinapsis, el lenguaje de las neuronas en el cerebro">
            <a:extLst>
              <a:ext uri="{FF2B5EF4-FFF2-40B4-BE49-F238E27FC236}">
                <a16:creationId xmlns:a16="http://schemas.microsoft.com/office/drawing/2014/main" id="{2FE1B86C-9B73-5B1F-6BEB-D0A16F08D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947"/>
          <a:stretch/>
        </p:blipFill>
        <p:spPr bwMode="auto">
          <a:xfrm>
            <a:off x="0" y="0"/>
            <a:ext cx="12192000" cy="624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6CE34FF-3EC4-FC53-C183-7EB2CBD28A9D}"/>
              </a:ext>
            </a:extLst>
          </p:cNvPr>
          <p:cNvSpPr txBox="1"/>
          <p:nvPr/>
        </p:nvSpPr>
        <p:spPr>
          <a:xfrm>
            <a:off x="514839" y="293203"/>
            <a:ext cx="3791154" cy="64081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defTabSz="905256">
              <a:spcAft>
                <a:spcPts val="600"/>
              </a:spcAft>
            </a:pPr>
            <a:r>
              <a:rPr lang="es-MX" sz="3564" b="1" kern="1200" dirty="0">
                <a:solidFill>
                  <a:srgbClr val="FFA300"/>
                </a:solidFill>
                <a:latin typeface="+mn-lt"/>
                <a:ea typeface="+mn-ea"/>
                <a:cs typeface="+mn-cs"/>
              </a:rPr>
              <a:t>¿Qué es el BF?</a:t>
            </a:r>
            <a:endParaRPr lang="es-MX" sz="3600" b="1" dirty="0">
              <a:solidFill>
                <a:srgbClr val="FFA3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82077D5-E625-3904-41D1-86568A53332A}"/>
              </a:ext>
            </a:extLst>
          </p:cNvPr>
          <p:cNvSpPr txBox="1"/>
          <p:nvPr/>
        </p:nvSpPr>
        <p:spPr>
          <a:xfrm>
            <a:off x="2271285" y="1508474"/>
            <a:ext cx="7649430" cy="192052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905256">
              <a:spcAft>
                <a:spcPts val="600"/>
              </a:spcAft>
            </a:pPr>
            <a:r>
              <a:rPr lang="es-MX" sz="3960" kern="1200" dirty="0">
                <a:solidFill>
                  <a:srgbClr val="FFA300"/>
                </a:solidFill>
                <a:latin typeface="+mn-lt"/>
                <a:ea typeface="+mn-ea"/>
                <a:cs typeface="+mn-cs"/>
              </a:rPr>
              <a:t>Mantener la salud de tu cerebro y bienestar  mental  a través ejercicios neurocognitivos</a:t>
            </a:r>
            <a:endParaRPr lang="es-MX" sz="4000" dirty="0">
              <a:solidFill>
                <a:srgbClr val="FFA3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465BAE6-16E6-76B2-E500-1BA2F8B7C571}"/>
              </a:ext>
            </a:extLst>
          </p:cNvPr>
          <p:cNvSpPr txBox="1"/>
          <p:nvPr/>
        </p:nvSpPr>
        <p:spPr>
          <a:xfrm>
            <a:off x="3366" y="4075620"/>
            <a:ext cx="12188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solidFill>
                  <a:srgbClr val="FFA300"/>
                </a:solidFill>
              </a:rPr>
              <a:t>¡ Nuevas conexiones neuronales !</a:t>
            </a:r>
          </a:p>
        </p:txBody>
      </p:sp>
    </p:spTree>
    <p:extLst>
      <p:ext uri="{BB962C8B-B14F-4D97-AF65-F5344CB8AC3E}">
        <p14:creationId xmlns:p14="http://schemas.microsoft.com/office/powerpoint/2010/main" val="4206014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uadroTexto 3">
            <a:extLst>
              <a:ext uri="{FF2B5EF4-FFF2-40B4-BE49-F238E27FC236}">
                <a16:creationId xmlns:a16="http://schemas.microsoft.com/office/drawing/2014/main" id="{7252E519-5F08-1B8F-99E2-6B13662658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4950344"/>
              </p:ext>
            </p:extLst>
          </p:nvPr>
        </p:nvGraphicFramePr>
        <p:xfrm>
          <a:off x="1787005" y="681645"/>
          <a:ext cx="8351983" cy="5176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87503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alud Mental">
            <a:extLst>
              <a:ext uri="{FF2B5EF4-FFF2-40B4-BE49-F238E27FC236}">
                <a16:creationId xmlns:a16="http://schemas.microsoft.com/office/drawing/2014/main" id="{C681A81D-5E60-6DD4-86CE-AB01F1B5E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4636" y="2399610"/>
            <a:ext cx="5658612" cy="339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C509FA-CEDB-75D1-582B-3BB0E6977907}"/>
              </a:ext>
            </a:extLst>
          </p:cNvPr>
          <p:cNvSpPr txBox="1"/>
          <p:nvPr/>
        </p:nvSpPr>
        <p:spPr>
          <a:xfrm>
            <a:off x="1233804" y="778219"/>
            <a:ext cx="9783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Es la combinación de ejercicios mentales y físicos para mejorar el rendimiento, la antención y la memoria </a:t>
            </a:r>
          </a:p>
        </p:txBody>
      </p:sp>
    </p:spTree>
    <p:extLst>
      <p:ext uri="{BB962C8B-B14F-4D97-AF65-F5344CB8AC3E}">
        <p14:creationId xmlns:p14="http://schemas.microsoft.com/office/powerpoint/2010/main" val="68482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duardo Calixto on Twitter: &quot;Tener un cerebro inteligente: tiene MENOS conexiones  neuronales en la corteza cerebral, pero son MÁS EFICIENTES que las del  resto, resuelven más rápido los problemas, más inteligencia garantiza">
            <a:extLst>
              <a:ext uri="{FF2B5EF4-FFF2-40B4-BE49-F238E27FC236}">
                <a16:creationId xmlns:a16="http://schemas.microsoft.com/office/drawing/2014/main" id="{57C2942B-796A-73CC-A860-836007EC2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014"/>
            <a:ext cx="12192000" cy="690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65CA87-ED2B-7389-6838-407AADC5A79F}"/>
              </a:ext>
            </a:extLst>
          </p:cNvPr>
          <p:cNvSpPr txBox="1"/>
          <p:nvPr/>
        </p:nvSpPr>
        <p:spPr>
          <a:xfrm>
            <a:off x="437459" y="2277848"/>
            <a:ext cx="1763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FFFF00"/>
                </a:solidFill>
              </a:rPr>
              <a:t>Lenguaje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274E69-DA2D-25D6-AF05-AB6D31D0CA67}"/>
              </a:ext>
            </a:extLst>
          </p:cNvPr>
          <p:cNvSpPr txBox="1"/>
          <p:nvPr/>
        </p:nvSpPr>
        <p:spPr>
          <a:xfrm>
            <a:off x="73152" y="214447"/>
            <a:ext cx="4402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FFFF00"/>
                </a:solidFill>
              </a:rPr>
              <a:t>Capacidad-Viso espacial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50F626E-C056-E80C-F5FE-556F21808A0B}"/>
              </a:ext>
            </a:extLst>
          </p:cNvPr>
          <p:cNvSpPr txBox="1"/>
          <p:nvPr/>
        </p:nvSpPr>
        <p:spPr>
          <a:xfrm>
            <a:off x="285022" y="4306314"/>
            <a:ext cx="4559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FFFF00"/>
                </a:solidFill>
              </a:rPr>
              <a:t>Resolución de problemas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EED9DC-EAAE-878F-9DA8-AC9C5439398F}"/>
              </a:ext>
            </a:extLst>
          </p:cNvPr>
          <p:cNvSpPr txBox="1"/>
          <p:nvPr/>
        </p:nvSpPr>
        <p:spPr>
          <a:xfrm>
            <a:off x="3186445" y="5980176"/>
            <a:ext cx="3799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FFFF00"/>
                </a:solidFill>
              </a:rPr>
              <a:t>Monitoreo emocional</a:t>
            </a:r>
          </a:p>
        </p:txBody>
      </p:sp>
    </p:spTree>
    <p:extLst>
      <p:ext uri="{BB962C8B-B14F-4D97-AF65-F5344CB8AC3E}">
        <p14:creationId xmlns:p14="http://schemas.microsoft.com/office/powerpoint/2010/main" val="2532736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"/>
          <p:cNvSpPr/>
          <p:nvPr/>
        </p:nvSpPr>
        <p:spPr>
          <a:xfrm>
            <a:off x="0" y="0"/>
            <a:ext cx="5295952" cy="68580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20"/>
          <p:cNvPicPr preferRelativeResize="0"/>
          <p:nvPr/>
        </p:nvPicPr>
        <p:blipFill rotWithShape="1">
          <a:blip r:embed="rId3">
            <a:alphaModFix/>
          </a:blip>
          <a:srcRect l="11309" t="23424"/>
          <a:stretch/>
        </p:blipFill>
        <p:spPr>
          <a:xfrm rot="10800000" flipH="1">
            <a:off x="-76200" y="6310964"/>
            <a:ext cx="6648450" cy="5470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69">
            <a:extLst>
              <a:ext uri="{FF2B5EF4-FFF2-40B4-BE49-F238E27FC236}">
                <a16:creationId xmlns:a16="http://schemas.microsoft.com/office/drawing/2014/main" id="{38B91714-1DC2-7026-DFD7-2F634238028B}"/>
              </a:ext>
            </a:extLst>
          </p:cNvPr>
          <p:cNvSpPr txBox="1"/>
          <p:nvPr/>
        </p:nvSpPr>
        <p:spPr>
          <a:xfrm>
            <a:off x="535559" y="2160738"/>
            <a:ext cx="42248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EJERCICIOS PARA TU CEREBRO</a:t>
            </a:r>
          </a:p>
        </p:txBody>
      </p:sp>
      <p:pic>
        <p:nvPicPr>
          <p:cNvPr id="3" name="Picture 2" descr="Brain, fitness, mind, training, workout icon - Download on Iconfinder">
            <a:extLst>
              <a:ext uri="{FF2B5EF4-FFF2-40B4-BE49-F238E27FC236}">
                <a16:creationId xmlns:a16="http://schemas.microsoft.com/office/drawing/2014/main" id="{5F7C812F-5AB0-25C3-F76A-504685DCE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6050" y="1406465"/>
            <a:ext cx="4045070" cy="404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EAP Latina">
  <a:themeElements>
    <a:clrScheme name="EAP">
      <a:dk1>
        <a:srgbClr val="000000"/>
      </a:dk1>
      <a:lt1>
        <a:srgbClr val="FFFFFF"/>
      </a:lt1>
      <a:dk2>
        <a:srgbClr val="262626"/>
      </a:dk2>
      <a:lt2>
        <a:srgbClr val="F2F2F2"/>
      </a:lt2>
      <a:accent1>
        <a:srgbClr val="009D7D"/>
      </a:accent1>
      <a:accent2>
        <a:srgbClr val="91D2BF"/>
      </a:accent2>
      <a:accent3>
        <a:srgbClr val="D9430B"/>
      </a:accent3>
      <a:accent4>
        <a:srgbClr val="E7E6E6"/>
      </a:accent4>
      <a:accent5>
        <a:srgbClr val="5B9BD5"/>
      </a:accent5>
      <a:accent6>
        <a:srgbClr val="70AD47"/>
      </a:accent6>
      <a:hlink>
        <a:srgbClr val="91D2BF"/>
      </a:hlink>
      <a:folHlink>
        <a:srgbClr val="48A1F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203</Words>
  <Application>Microsoft Office PowerPoint</Application>
  <PresentationFormat>Panorámica</PresentationFormat>
  <Paragraphs>69</Paragraphs>
  <Slides>44</Slides>
  <Notes>43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0" baseType="lpstr">
      <vt:lpstr>Arial</vt:lpstr>
      <vt:lpstr>Calibri</vt:lpstr>
      <vt:lpstr>FS Albert Extra Bold</vt:lpstr>
      <vt:lpstr>Montserrat</vt:lpstr>
      <vt:lpstr>Tahoma</vt:lpstr>
      <vt:lpstr>EAP Latina</vt:lpstr>
      <vt:lpstr>Brain Fitness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Samantha Gonzalez Pagliere</dc:creator>
  <cp:lastModifiedBy>Lucas Diaz</cp:lastModifiedBy>
  <cp:revision>3</cp:revision>
  <dcterms:created xsi:type="dcterms:W3CDTF">2022-10-27T18:35:33Z</dcterms:created>
  <dcterms:modified xsi:type="dcterms:W3CDTF">2024-08-29T13:09:02Z</dcterms:modified>
</cp:coreProperties>
</file>